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62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77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25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55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6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46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72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317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6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514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93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39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ПРАКТИКАЛЫҚ ЖҰМЫС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31568"/>
            <a:ext cx="7886700" cy="2516671"/>
          </a:xfrm>
        </p:spPr>
        <p:txBody>
          <a:bodyPr>
            <a:normAutofit fontScale="62500" lnSpcReduction="20000"/>
          </a:bodyPr>
          <a:lstStyle/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еңіс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еңістердің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кескіндерінің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(3.1.1 -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кескін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перпендикуляр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жазықтықпен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кескіні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0134" y="845129"/>
            <a:ext cx="42406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жұмыстарының көлемдері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011" y="3586624"/>
            <a:ext cx="7356895" cy="187206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28649" y="5458691"/>
            <a:ext cx="8238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кескінінің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жеңілдетілген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тапсырмадан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м;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600" b="0" i="1" u="none" strike="noStrike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600" b="0" i="1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м; 1: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құламасының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3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359" y="717263"/>
            <a:ext cx="7886700" cy="1818120"/>
          </a:xfrm>
        </p:spPr>
        <p:txBody>
          <a:bodyPr>
            <a:normAutofit/>
          </a:bodyPr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құжаттардан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кестелік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нысанға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жинақталады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жолақтарының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саны, автомобиль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ментопырақ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еңістерінің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бойлық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еңістердің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3.1.1 –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6359" y="2516973"/>
            <a:ext cx="1398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3.1.1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6359" y="2946463"/>
            <a:ext cx="5966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59" y="3500461"/>
            <a:ext cx="7910059" cy="274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505" y="309056"/>
            <a:ext cx="7886700" cy="1541029"/>
          </a:xfrm>
        </p:spPr>
        <p:txBody>
          <a:bodyPr>
            <a:noAutofit/>
          </a:bodyPr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телімінің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кескінді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 қалыңдығын алып тастағандағы үйінді биіктігі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hн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 анықтау формуласы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641" y="1951624"/>
            <a:ext cx="2790825" cy="5429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45127" y="2496416"/>
            <a:ext cx="80494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 қабаттарының қалыңдығын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hдо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ескере есепке ала үйіндінің орташа биіктігі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hрс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 қабатының қалыңдығы, 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551709" y="3253493"/>
            <a:ext cx="6761017" cy="296719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5127" y="6220690"/>
            <a:ext cx="81464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165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240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№3 ПРАКТИКАЛЫҚ ЖҰМЫС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№3</dc:title>
  <dc:creator>Bakytbek</dc:creator>
  <cp:lastModifiedBy>Bakytbek</cp:lastModifiedBy>
  <cp:revision>8</cp:revision>
  <dcterms:created xsi:type="dcterms:W3CDTF">2020-11-23T09:47:29Z</dcterms:created>
  <dcterms:modified xsi:type="dcterms:W3CDTF">2020-11-23T10:29:43Z</dcterms:modified>
</cp:coreProperties>
</file>